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300" r:id="rId2"/>
    <p:sldId id="29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</p:sldIdLst>
  <p:sldSz cx="12192000" cy="6858000"/>
  <p:notesSz cx="6858000" cy="9144000"/>
  <p:defaultTextStyle>
    <a:defPPr>
      <a:defRPr lang="en-US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09450F8F-CA48-9602-35B9-D04FAE17B8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E899078C-E9F7-7080-E62C-1EF3509766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ar-SA"/>
              <a:t>انقر لتحرير نمط العنوان الفرعي للشكل الرئيسي</a:t>
            </a:r>
            <a:endParaRPr lang="en-US"/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497ED462-01F9-ED47-0704-505EE6952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690BB-3A36-47A0-94C0-90175EF0920F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5C3219EB-C990-8D80-137C-CBC70AFC6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527F840C-459C-D203-022B-06166B679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1721-63A6-44C0-BCE6-A49B50E45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209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C3F24D99-0923-1C4B-B131-4FF0852FD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عنوان العمودي 2">
            <a:extLst>
              <a:ext uri="{FF2B5EF4-FFF2-40B4-BE49-F238E27FC236}">
                <a16:creationId xmlns:a16="http://schemas.microsoft.com/office/drawing/2014/main" id="{E9FE6634-A074-4ADA-F77F-E8FB2C08EF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69BFDD65-6A12-FCCD-D97D-1E4FC65C6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690BB-3A36-47A0-94C0-90175EF0920F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13B9733E-FF44-3E5E-5AF1-C149F1D5B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DF1D37DE-009C-6114-6DA2-A72A62395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1721-63A6-44C0-BCE6-A49B50E45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968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>
            <a:extLst>
              <a:ext uri="{FF2B5EF4-FFF2-40B4-BE49-F238E27FC236}">
                <a16:creationId xmlns:a16="http://schemas.microsoft.com/office/drawing/2014/main" id="{6819A024-EBA8-DE08-2A2E-64B40F5BC2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عنوان العمودي 2">
            <a:extLst>
              <a:ext uri="{FF2B5EF4-FFF2-40B4-BE49-F238E27FC236}">
                <a16:creationId xmlns:a16="http://schemas.microsoft.com/office/drawing/2014/main" id="{A961A19F-C8F1-9C37-9410-4133402F7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58C2B425-1B96-5BA7-3AB7-CA049B854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690BB-3A36-47A0-94C0-90175EF0920F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6F1BA166-5F01-9E7E-13E9-D21C82681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89536649-4D98-4133-5A2E-692CEDCE2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1721-63A6-44C0-BCE6-A49B50E45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202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EE9737B4-3CC9-FC55-FD0E-08C3FFD86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CCE854BA-708A-246D-65C5-B22354FD3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FDC63249-6BB6-685D-E1E1-483CA1411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690BB-3A36-47A0-94C0-90175EF0920F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3254555D-EF13-9298-B11E-2DC8EEC56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335B08E7-9FEC-3487-EA5C-526807A83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1721-63A6-44C0-BCE6-A49B50E45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51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D4EDD7BE-0033-BFD7-7888-8EA3E3D89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9D51C929-EDBD-CCB2-A622-EE5D33583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9E94182F-73EF-2C4E-E8F7-C95BF87BF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690BB-3A36-47A0-94C0-90175EF0920F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FBF63F8D-7C15-1725-DC74-351C638A3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9EC364A2-1260-72C0-736F-EFE520D5D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1721-63A6-44C0-BCE6-A49B50E45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95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BCB5D7CE-20A8-12BF-7352-B358152F8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6316FED9-D4DB-E51C-EE99-9BB670E1D4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محتوى 3">
            <a:extLst>
              <a:ext uri="{FF2B5EF4-FFF2-40B4-BE49-F238E27FC236}">
                <a16:creationId xmlns:a16="http://schemas.microsoft.com/office/drawing/2014/main" id="{B080628B-1FA6-999B-E4C0-9B0567ABEA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951A7CA1-4BE3-468E-A77A-BA7C5556F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690BB-3A36-47A0-94C0-90175EF0920F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FDF71F8F-151D-FFB2-03AB-3B241A43D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B93FADF7-2C4D-932E-1CD3-D5E0DEC46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1721-63A6-44C0-BCE6-A49B50E45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556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91FEFB1B-CFFF-6107-A58F-00EA1D347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7E3A2482-C1D2-1C3F-C46F-3AF1F2139E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عنصر نائب للمحتوى 3">
            <a:extLst>
              <a:ext uri="{FF2B5EF4-FFF2-40B4-BE49-F238E27FC236}">
                <a16:creationId xmlns:a16="http://schemas.microsoft.com/office/drawing/2014/main" id="{7AD60369-27C4-6B80-68AD-825D6680AD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5" name="عنصر نائب للنص 4">
            <a:extLst>
              <a:ext uri="{FF2B5EF4-FFF2-40B4-BE49-F238E27FC236}">
                <a16:creationId xmlns:a16="http://schemas.microsoft.com/office/drawing/2014/main" id="{256F08A3-897E-DBEF-4A9A-30F64C2F92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6" name="عنصر نائب للمحتوى 5">
            <a:extLst>
              <a:ext uri="{FF2B5EF4-FFF2-40B4-BE49-F238E27FC236}">
                <a16:creationId xmlns:a16="http://schemas.microsoft.com/office/drawing/2014/main" id="{3B86B91B-100A-B57F-F36E-B190BCDF58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7" name="عنصر نائب للتاريخ 6">
            <a:extLst>
              <a:ext uri="{FF2B5EF4-FFF2-40B4-BE49-F238E27FC236}">
                <a16:creationId xmlns:a16="http://schemas.microsoft.com/office/drawing/2014/main" id="{9FD379A7-5E5D-E811-7B46-C80B2254E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690BB-3A36-47A0-94C0-90175EF0920F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8" name="عنصر نائب للتذييل 7">
            <a:extLst>
              <a:ext uri="{FF2B5EF4-FFF2-40B4-BE49-F238E27FC236}">
                <a16:creationId xmlns:a16="http://schemas.microsoft.com/office/drawing/2014/main" id="{0E171C5E-6AB4-C9CA-D9E6-BF4BE8065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عنصر نائب لرقم الشريحة 8">
            <a:extLst>
              <a:ext uri="{FF2B5EF4-FFF2-40B4-BE49-F238E27FC236}">
                <a16:creationId xmlns:a16="http://schemas.microsoft.com/office/drawing/2014/main" id="{62B89714-4B83-732A-AAA8-8FDA8F043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1721-63A6-44C0-BCE6-A49B50E45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806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941763DF-3171-DDAD-75C7-6D153118F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تاريخ 2">
            <a:extLst>
              <a:ext uri="{FF2B5EF4-FFF2-40B4-BE49-F238E27FC236}">
                <a16:creationId xmlns:a16="http://schemas.microsoft.com/office/drawing/2014/main" id="{4757CB47-34DE-14E5-3B25-C7DF44799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690BB-3A36-47A0-94C0-90175EF0920F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4" name="عنصر نائب للتذييل 3">
            <a:extLst>
              <a:ext uri="{FF2B5EF4-FFF2-40B4-BE49-F238E27FC236}">
                <a16:creationId xmlns:a16="http://schemas.microsoft.com/office/drawing/2014/main" id="{AE33D8C6-CFD7-FA95-66F4-462C6B0A1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عنصر نائب لرقم الشريحة 4">
            <a:extLst>
              <a:ext uri="{FF2B5EF4-FFF2-40B4-BE49-F238E27FC236}">
                <a16:creationId xmlns:a16="http://schemas.microsoft.com/office/drawing/2014/main" id="{9E48FC4C-50C8-5245-9A91-20E7FE11D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1721-63A6-44C0-BCE6-A49B50E45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410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>
            <a:extLst>
              <a:ext uri="{FF2B5EF4-FFF2-40B4-BE49-F238E27FC236}">
                <a16:creationId xmlns:a16="http://schemas.microsoft.com/office/drawing/2014/main" id="{231D3661-19B5-3F7B-FB4C-355E84489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690BB-3A36-47A0-94C0-90175EF0920F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3" name="عنصر نائب للتذييل 2">
            <a:extLst>
              <a:ext uri="{FF2B5EF4-FFF2-40B4-BE49-F238E27FC236}">
                <a16:creationId xmlns:a16="http://schemas.microsoft.com/office/drawing/2014/main" id="{089D0A34-ACD0-2E59-AA83-98387D892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F3D582E0-8F46-5CC8-CC3D-4C93074B0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1721-63A6-44C0-BCE6-A49B50E45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98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91580A23-C7E0-061C-1888-897BF9627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E6369CAB-982B-0EA7-5377-BD6CF110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نص 3">
            <a:extLst>
              <a:ext uri="{FF2B5EF4-FFF2-40B4-BE49-F238E27FC236}">
                <a16:creationId xmlns:a16="http://schemas.microsoft.com/office/drawing/2014/main" id="{91A4970B-FAE3-A452-007F-F0A326E915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6E267A01-1FC1-8C09-E544-0E130059E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690BB-3A36-47A0-94C0-90175EF0920F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E73F1684-0F42-51A2-02E1-9352FFCF3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06EA5D50-6423-D13C-B14B-42C152EAB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1721-63A6-44C0-BCE6-A49B50E45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670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B8EBA7B6-2CE2-5B04-51F9-43ABA2E1F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صورة 2">
            <a:extLst>
              <a:ext uri="{FF2B5EF4-FFF2-40B4-BE49-F238E27FC236}">
                <a16:creationId xmlns:a16="http://schemas.microsoft.com/office/drawing/2014/main" id="{800F01F5-966A-2195-1013-5DC0A21755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عنصر نائب للنص 3">
            <a:extLst>
              <a:ext uri="{FF2B5EF4-FFF2-40B4-BE49-F238E27FC236}">
                <a16:creationId xmlns:a16="http://schemas.microsoft.com/office/drawing/2014/main" id="{3431713A-E7E6-1789-553F-C371247DE4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EAA09724-893C-8C3D-E834-AE1BDCFFC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690BB-3A36-47A0-94C0-90175EF0920F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0D7B92D8-5DE0-BE99-9DC6-12BB6F1EF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CC505647-379D-92B4-8DA2-C1C7EAD3A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1721-63A6-44C0-BCE6-A49B50E45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483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عنوان 1">
            <a:extLst>
              <a:ext uri="{FF2B5EF4-FFF2-40B4-BE49-F238E27FC236}">
                <a16:creationId xmlns:a16="http://schemas.microsoft.com/office/drawing/2014/main" id="{A67E3ADF-450B-3B19-2C6A-D7EDFEB07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D617E18C-DA9D-30AF-210D-B0FBDA1A3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7B6C6319-C6F8-17E1-C96F-33E51C2DE0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A690BB-3A36-47A0-94C0-90175EF0920F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37BF2058-1526-DA9F-7452-1929E05C2C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D595635D-E179-92B0-79E4-8A651EB34A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D21721-63A6-44C0-BCE6-A49B50E45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482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عنصر نائب للمحتوى 4" descr="صورة تحتوي على نص, الخط, أبيض, التصميم&#10;&#10;تم إنشاء الوصف تلقائياً">
            <a:extLst>
              <a:ext uri="{FF2B5EF4-FFF2-40B4-BE49-F238E27FC236}">
                <a16:creationId xmlns:a16="http://schemas.microsoft.com/office/drawing/2014/main" id="{F2FF5DCC-A9FC-5C26-DACA-EE6BF307A7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87" y="306105"/>
            <a:ext cx="11103625" cy="6245789"/>
          </a:xfrm>
        </p:spPr>
      </p:pic>
    </p:spTree>
    <p:extLst>
      <p:ext uri="{BB962C8B-B14F-4D97-AF65-F5344CB8AC3E}">
        <p14:creationId xmlns:p14="http://schemas.microsoft.com/office/powerpoint/2010/main" val="3957550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05570-0687-4B73-1574-2DF89BD96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>
            <a:extLst>
              <a:ext uri="{FF2B5EF4-FFF2-40B4-BE49-F238E27FC236}">
                <a16:creationId xmlns:a16="http://schemas.microsoft.com/office/drawing/2014/main" id="{9D836CAE-3239-B75A-3096-AF58E3A21E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266310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1601C-2532-923C-7D1F-8FD920D15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>
            <a:extLst>
              <a:ext uri="{FF2B5EF4-FFF2-40B4-BE49-F238E27FC236}">
                <a16:creationId xmlns:a16="http://schemas.microsoft.com/office/drawing/2014/main" id="{681209E2-1BDA-75D2-AA7B-5155C2D92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165498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58BCC-58CB-9EEA-16E0-D187FCF85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لقطة شاشة, الخط, رسم بياني&#10;&#10;تم إنشاء الوصف تلقائياً">
            <a:extLst>
              <a:ext uri="{FF2B5EF4-FFF2-40B4-BE49-F238E27FC236}">
                <a16:creationId xmlns:a16="http://schemas.microsoft.com/office/drawing/2014/main" id="{B4C0B30C-6A53-5D40-868B-7C46818A72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072208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C68A5-5009-A69D-1DE0-1B4559FF3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لقطة شاشة, التصميم, شكل&#10;&#10;تم إنشاء الوصف تلقائياً">
            <a:extLst>
              <a:ext uri="{FF2B5EF4-FFF2-40B4-BE49-F238E27FC236}">
                <a16:creationId xmlns:a16="http://schemas.microsoft.com/office/drawing/2014/main" id="{389E763D-720B-F4D6-3A6E-26EF25F3F4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271945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309BE-D617-51FC-936B-2821AE4AB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لقطة شاشة, نص, رسم بياني, التصميم&#10;&#10;تم إنشاء الوصف تلقائياً">
            <a:extLst>
              <a:ext uri="{FF2B5EF4-FFF2-40B4-BE49-F238E27FC236}">
                <a16:creationId xmlns:a16="http://schemas.microsoft.com/office/drawing/2014/main" id="{43836BBF-23B5-CE8E-CDEE-87D9BC917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97415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C06A1-0AEF-74D4-4DA3-86B263985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لقطة شاشة, التصميم&#10;&#10;تم إنشاء الوصف تلقائياً">
            <a:extLst>
              <a:ext uri="{FF2B5EF4-FFF2-40B4-BE49-F238E27FC236}">
                <a16:creationId xmlns:a16="http://schemas.microsoft.com/office/drawing/2014/main" id="{2FE12FC4-8AEF-F560-2C8B-D0CAD6B8A4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177911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FB28A-212A-BDEA-A7CB-19D553957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لقطة شاشة, نص, رسم بياني, التصميم&#10;&#10;تم إنشاء الوصف تلقائياً">
            <a:extLst>
              <a:ext uri="{FF2B5EF4-FFF2-40B4-BE49-F238E27FC236}">
                <a16:creationId xmlns:a16="http://schemas.microsoft.com/office/drawing/2014/main" id="{714FFE97-28B4-6F46-48BC-FA75ADE8A5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532564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8B91C-858B-D67C-52C7-E1DFDBCDD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حشرة, لقطة شاشة, اللافقاريات&#10;&#10;تم إنشاء الوصف تلقائياً">
            <a:extLst>
              <a:ext uri="{FF2B5EF4-FFF2-40B4-BE49-F238E27FC236}">
                <a16:creationId xmlns:a16="http://schemas.microsoft.com/office/drawing/2014/main" id="{C55FE7F7-438D-A000-AF60-099B61FB2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903940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A6317-5728-2C13-91B8-4C68B0490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لقطة شاشة, تصور&#10;&#10;تم إنشاء الوصف تلقائياً">
            <a:extLst>
              <a:ext uri="{FF2B5EF4-FFF2-40B4-BE49-F238E27FC236}">
                <a16:creationId xmlns:a16="http://schemas.microsoft.com/office/drawing/2014/main" id="{D609A7BC-4762-26E1-10F1-8D9D12E675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029511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1C69A-42CC-F29A-6269-408A860E9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لقطة شاشة, رسم بياني, التصميم&#10;&#10;تم إنشاء الوصف تلقائياً">
            <a:extLst>
              <a:ext uri="{FF2B5EF4-FFF2-40B4-BE49-F238E27FC236}">
                <a16:creationId xmlns:a16="http://schemas.microsoft.com/office/drawing/2014/main" id="{901B2B66-D9A0-B23F-C670-69C8E3F488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624343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4CBD5-7A1B-E1B3-B008-90884383A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لقطة شاشة, الخط, رسم بياني&#10;&#10;تم إنشاء الوصف تلقائياً">
            <a:extLst>
              <a:ext uri="{FF2B5EF4-FFF2-40B4-BE49-F238E27FC236}">
                <a16:creationId xmlns:a16="http://schemas.microsoft.com/office/drawing/2014/main" id="{E722ECC2-8F3A-5710-BB4F-97F2EB7B0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43" y="175918"/>
            <a:ext cx="11566514" cy="6506164"/>
          </a:xfrm>
        </p:spPr>
      </p:pic>
    </p:spTree>
    <p:extLst>
      <p:ext uri="{BB962C8B-B14F-4D97-AF65-F5344CB8AC3E}">
        <p14:creationId xmlns:p14="http://schemas.microsoft.com/office/powerpoint/2010/main" val="3970684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8318A-34E4-5491-3AEF-0A9D4387D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لقطة شاشة, رسم بياني, التصميم&#10;&#10;تم إنشاء الوصف تلقائياً">
            <a:extLst>
              <a:ext uri="{FF2B5EF4-FFF2-40B4-BE49-F238E27FC236}">
                <a16:creationId xmlns:a16="http://schemas.microsoft.com/office/drawing/2014/main" id="{6768EF65-CFE9-D6AD-350D-8D87AEB60C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611136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C2D80-1F5B-1016-7A9C-790B344B6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لقطة شاشة&#10;&#10;تم إنشاء الوصف تلقائياً">
            <a:extLst>
              <a:ext uri="{FF2B5EF4-FFF2-40B4-BE49-F238E27FC236}">
                <a16:creationId xmlns:a16="http://schemas.microsoft.com/office/drawing/2014/main" id="{96F57B9A-AEBF-C597-7D9C-A03490A0B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02901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12615-6511-FBC0-F3A3-703B17065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لقطة شاشة&#10;&#10;تم إنشاء الوصف تلقائياً">
            <a:extLst>
              <a:ext uri="{FF2B5EF4-FFF2-40B4-BE49-F238E27FC236}">
                <a16:creationId xmlns:a16="http://schemas.microsoft.com/office/drawing/2014/main" id="{E20AB36F-8AFD-46DB-721A-69B5B0EEC0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660556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2D39C-38AD-E4DC-FD35-042041839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اللافقاريات, دعسوقة, لقطة شاشة&#10;&#10;تم إنشاء الوصف تلقائياً">
            <a:extLst>
              <a:ext uri="{FF2B5EF4-FFF2-40B4-BE49-F238E27FC236}">
                <a16:creationId xmlns:a16="http://schemas.microsoft.com/office/drawing/2014/main" id="{5E3C3FFA-8EDC-C4E4-3A7E-58C412906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20327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E7243-5D7D-BE50-99B0-DBB07D751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لقطة شاشة, نص&#10;&#10;تم إنشاء الوصف تلقائياً">
            <a:extLst>
              <a:ext uri="{FF2B5EF4-FFF2-40B4-BE49-F238E27FC236}">
                <a16:creationId xmlns:a16="http://schemas.microsoft.com/office/drawing/2014/main" id="{3EE1D269-8A46-350B-8917-EAFC90B061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619798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DCDAE-5AFC-A426-96B3-BC9D51412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لقطة شاشة, نص&#10;&#10;تم إنشاء الوصف تلقائياً">
            <a:extLst>
              <a:ext uri="{FF2B5EF4-FFF2-40B4-BE49-F238E27FC236}">
                <a16:creationId xmlns:a16="http://schemas.microsoft.com/office/drawing/2014/main" id="{0B149707-A857-53FF-50FB-042DCC24C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571966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3262E-1809-F8D9-95F7-1BEA18B2E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لقطة شاشة, التصميم&#10;&#10;تم إنشاء الوصف تلقائياً">
            <a:extLst>
              <a:ext uri="{FF2B5EF4-FFF2-40B4-BE49-F238E27FC236}">
                <a16:creationId xmlns:a16="http://schemas.microsoft.com/office/drawing/2014/main" id="{2E7DF5C4-1915-8D6E-D10B-E38D0A5288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35457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577549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E3172-3795-DCA2-36B7-7430963BD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رسم بياني, شكل&#10;&#10;تم إنشاء الوصف تلقائياً">
            <a:extLst>
              <a:ext uri="{FF2B5EF4-FFF2-40B4-BE49-F238E27FC236}">
                <a16:creationId xmlns:a16="http://schemas.microsoft.com/office/drawing/2014/main" id="{C35BA8F3-F0E6-2098-30E2-FBA7E2469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476890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8FBBF-5DC4-9571-492A-890BB0B13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رسم بياني, لقطة شاشة, تصور, التصميم&#10;&#10;تم إنشاء الوصف تلقائياً">
            <a:extLst>
              <a:ext uri="{FF2B5EF4-FFF2-40B4-BE49-F238E27FC236}">
                <a16:creationId xmlns:a16="http://schemas.microsoft.com/office/drawing/2014/main" id="{3E412AB5-928A-0795-0C28-D7D56F597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517655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65C86-7489-3382-DCD2-E10AA4984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رسم بياني, لقطة شاشة, تصور, التصميم&#10;&#10;تم إنشاء الوصف تلقائياً">
            <a:extLst>
              <a:ext uri="{FF2B5EF4-FFF2-40B4-BE49-F238E27FC236}">
                <a16:creationId xmlns:a16="http://schemas.microsoft.com/office/drawing/2014/main" id="{1E16CA0A-7AB4-88B4-AE67-F3D0E5EA9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709003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عنصر نائب للمحتوى 4" descr="صورة تحتوي على نص, لقطة شاشة, رسم بياني, دائرة&#10;&#10;تم إنشاء الوصف تلقائياً">
            <a:extLst>
              <a:ext uri="{FF2B5EF4-FFF2-40B4-BE49-F238E27FC236}">
                <a16:creationId xmlns:a16="http://schemas.microsoft.com/office/drawing/2014/main" id="{81177EF8-D396-4A8D-B71C-D89795EA4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24" y="209588"/>
            <a:ext cx="11446799" cy="6438824"/>
          </a:xfrm>
        </p:spPr>
      </p:pic>
    </p:spTree>
    <p:extLst>
      <p:ext uri="{BB962C8B-B14F-4D97-AF65-F5344CB8AC3E}">
        <p14:creationId xmlns:p14="http://schemas.microsoft.com/office/powerpoint/2010/main" val="3440656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24DEF-6CD4-3DBF-18B1-B83828CCE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لقطة شاشة, رسم بياني, التصميم&#10;&#10;تم إنشاء الوصف تلقائياً">
            <a:extLst>
              <a:ext uri="{FF2B5EF4-FFF2-40B4-BE49-F238E27FC236}">
                <a16:creationId xmlns:a16="http://schemas.microsoft.com/office/drawing/2014/main" id="{7E16542C-40B8-1399-462B-8508B5769E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020574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BFA3C-5365-8A2B-67E8-96A86E5AF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لقطة شاشة, التصميم&#10;&#10;تم إنشاء الوصف تلقائياً">
            <a:extLst>
              <a:ext uri="{FF2B5EF4-FFF2-40B4-BE49-F238E27FC236}">
                <a16:creationId xmlns:a16="http://schemas.microsoft.com/office/drawing/2014/main" id="{94F534E6-F77A-C796-2592-70507370C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523172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C3B0E-0F9C-597E-748E-5F4DE8E51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لقطة شاشة, الرسومات, الخط&#10;&#10;تم إنشاء الوصف تلقائياً">
            <a:extLst>
              <a:ext uri="{FF2B5EF4-FFF2-40B4-BE49-F238E27FC236}">
                <a16:creationId xmlns:a16="http://schemas.microsoft.com/office/drawing/2014/main" id="{CE22884B-572A-A12D-8CC2-B690AF6F83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8550409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F03D0-94D4-6E2A-7163-3A794D27D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لقطة شاشة, الخط, التصميم&#10;&#10;تم إنشاء الوصف تلقائياً">
            <a:extLst>
              <a:ext uri="{FF2B5EF4-FFF2-40B4-BE49-F238E27FC236}">
                <a16:creationId xmlns:a16="http://schemas.microsoft.com/office/drawing/2014/main" id="{562B7C0B-DAA7-3925-55B4-E62F538BC9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602527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52096-5B26-A640-B112-16BEE8CC8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لقطة شاشة, الخط, التصميم&#10;&#10;تم إنشاء الوصف تلقائياً">
            <a:extLst>
              <a:ext uri="{FF2B5EF4-FFF2-40B4-BE49-F238E27FC236}">
                <a16:creationId xmlns:a16="http://schemas.microsoft.com/office/drawing/2014/main" id="{72ADFFB5-F552-EB92-FC92-7A9534D026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5301519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BCD03-F274-C03F-90FC-847CDAC1D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لقطة شاشة, الخط, الرسومات&#10;&#10;تم إنشاء الوصف تلقائياً">
            <a:extLst>
              <a:ext uri="{FF2B5EF4-FFF2-40B4-BE49-F238E27FC236}">
                <a16:creationId xmlns:a16="http://schemas.microsoft.com/office/drawing/2014/main" id="{8D070A2F-AAE1-184D-ABC1-58F3EB23B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085586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ED27A-6EAA-CB21-9900-85A3CF76F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لقطة شاشة, قصاصة فنية, نص, التصميم&#10;&#10;تم إنشاء الوصف تلقائياً">
            <a:extLst>
              <a:ext uri="{FF2B5EF4-FFF2-40B4-BE49-F238E27FC236}">
                <a16:creationId xmlns:a16="http://schemas.microsoft.com/office/drawing/2014/main" id="{86B05082-D5F2-CFC3-BDE5-7914BBC336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1416061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DA4E2-1B75-15AF-BC87-6FEC7C4EB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لقطة شاشة, رسم بياني&#10;&#10;تم إنشاء الوصف تلقائياً">
            <a:extLst>
              <a:ext uri="{FF2B5EF4-FFF2-40B4-BE49-F238E27FC236}">
                <a16:creationId xmlns:a16="http://schemas.microsoft.com/office/drawing/2014/main" id="{1CD70EC2-73CB-41BE-1819-8ADBDFC00D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2575552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97AA1-9739-86F2-B5AC-AFEA5A47B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لقطة شاشة, الخط, التصميم&#10;&#10;تم إنشاء الوصف تلقائياً">
            <a:extLst>
              <a:ext uri="{FF2B5EF4-FFF2-40B4-BE49-F238E27FC236}">
                <a16:creationId xmlns:a16="http://schemas.microsoft.com/office/drawing/2014/main" id="{FF34B8E3-1F44-6A3C-854A-E4437BDAD8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2421800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4A601-A456-6EAC-5572-C4C9E05AE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لقطة شاشة, الرسومات, التصميم&#10;&#10;تم إنشاء الوصف تلقائياً">
            <a:extLst>
              <a:ext uri="{FF2B5EF4-FFF2-40B4-BE49-F238E27FC236}">
                <a16:creationId xmlns:a16="http://schemas.microsoft.com/office/drawing/2014/main" id="{D67FDCD6-C854-ED0E-C500-68F4B0025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781786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9539B-F97D-96D9-1348-84CF1F98A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عنصر نائب للمحتوى 4">
            <a:extLst>
              <a:ext uri="{FF2B5EF4-FFF2-40B4-BE49-F238E27FC236}">
                <a16:creationId xmlns:a16="http://schemas.microsoft.com/office/drawing/2014/main" id="{E9A1F354-C0F9-3AB0-91F8-A225C3582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676820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D2E77-D195-CEAF-8262-C8B541A40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لقطة شاشة, رسم بياني, نص, التصميم&#10;&#10;تم إنشاء الوصف تلقائياً">
            <a:extLst>
              <a:ext uri="{FF2B5EF4-FFF2-40B4-BE49-F238E27FC236}">
                <a16:creationId xmlns:a16="http://schemas.microsoft.com/office/drawing/2014/main" id="{112B86D8-D576-1CC3-8EC5-B95EE736FB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2732652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2BA2D-2922-33BD-6DB9-E0331A930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لقطة شاشة, الخط, الرسومات&#10;&#10;تم إنشاء الوصف تلقائياً">
            <a:extLst>
              <a:ext uri="{FF2B5EF4-FFF2-40B4-BE49-F238E27FC236}">
                <a16:creationId xmlns:a16="http://schemas.microsoft.com/office/drawing/2014/main" id="{6F93BE6D-09C5-8578-83C0-E46BB3513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0533029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FD423-6992-2D04-7411-64036EEE1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رسم بياني, التصميم&#10;&#10;تم إنشاء الوصف تلقائياً">
            <a:extLst>
              <a:ext uri="{FF2B5EF4-FFF2-40B4-BE49-F238E27FC236}">
                <a16:creationId xmlns:a16="http://schemas.microsoft.com/office/drawing/2014/main" id="{458B3066-FD34-9475-98F8-64848B1B51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3824126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0EEA9-2594-E92A-FBAF-B3F2DB658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الرسومات, لقطة شاشة, الخط&#10;&#10;تم إنشاء الوصف تلقائياً">
            <a:extLst>
              <a:ext uri="{FF2B5EF4-FFF2-40B4-BE49-F238E27FC236}">
                <a16:creationId xmlns:a16="http://schemas.microsoft.com/office/drawing/2014/main" id="{B17CFF4B-F5B2-1445-F9AF-D031E25CF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6731780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8EAC4-F4DD-7B85-04DD-4D79A3CA8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لقطة شاشة, الخط, التصميم&#10;&#10;تم إنشاء الوصف تلقائياً">
            <a:extLst>
              <a:ext uri="{FF2B5EF4-FFF2-40B4-BE49-F238E27FC236}">
                <a16:creationId xmlns:a16="http://schemas.microsoft.com/office/drawing/2014/main" id="{D160422C-F83D-12EA-3FA0-ABB2EBED4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0914630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عنصر نائب للمحتوى 4" descr="صورة تحتوي على نص, لقطة شاشة, الخط, رقم&#10;&#10;تم إنشاء الوصف تلقائياً">
            <a:extLst>
              <a:ext uri="{FF2B5EF4-FFF2-40B4-BE49-F238E27FC236}">
                <a16:creationId xmlns:a16="http://schemas.microsoft.com/office/drawing/2014/main" id="{57720B87-580D-3F61-4B3F-80CEE0C36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5612806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عنصر نائب للمحتوى 4" descr="صورة تحتوي على نص, لقطة شاشة, الخط, برمجيات&#10;&#10;تم إنشاء الوصف تلقائياً">
            <a:extLst>
              <a:ext uri="{FF2B5EF4-FFF2-40B4-BE49-F238E27FC236}">
                <a16:creationId xmlns:a16="http://schemas.microsoft.com/office/drawing/2014/main" id="{234CF581-DC40-341E-0649-E3B1202DB2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26921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E4020-B4F2-A56F-32F1-FBEC93569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لقطة شاشة, رقم, الخط&#10;&#10;تم إنشاء الوصف تلقائياً">
            <a:extLst>
              <a:ext uri="{FF2B5EF4-FFF2-40B4-BE49-F238E27FC236}">
                <a16:creationId xmlns:a16="http://schemas.microsoft.com/office/drawing/2014/main" id="{F595E977-D2E5-2F91-1F0B-9483505E68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7320739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4D6F8-0A38-C342-FC50-F7699C010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لقطة شاشة, رقم, الخط&#10;&#10;تم إنشاء الوصف تلقائياً">
            <a:extLst>
              <a:ext uri="{FF2B5EF4-FFF2-40B4-BE49-F238E27FC236}">
                <a16:creationId xmlns:a16="http://schemas.microsoft.com/office/drawing/2014/main" id="{A9F10FE1-5E0A-21B9-7A7F-8823FCFC11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2118458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AACBF-C1D1-47B7-F771-42FDE551B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لقطة شاشة, رقم, الخط&#10;&#10;تم إنشاء الوصف تلقائياً">
            <a:extLst>
              <a:ext uri="{FF2B5EF4-FFF2-40B4-BE49-F238E27FC236}">
                <a16:creationId xmlns:a16="http://schemas.microsoft.com/office/drawing/2014/main" id="{1B849CF6-CB28-AAA8-9581-B201E60E5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007844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0228D-887C-2DC3-00AA-A655584EB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>
            <a:extLst>
              <a:ext uri="{FF2B5EF4-FFF2-40B4-BE49-F238E27FC236}">
                <a16:creationId xmlns:a16="http://schemas.microsoft.com/office/drawing/2014/main" id="{F3D8A2F2-A1B8-71CC-4628-986DB396A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7063626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91C8D-D87D-17AC-B061-CC910EE0C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لقطة شاشة, رقم&#10;&#10;تم إنشاء الوصف تلقائياً">
            <a:extLst>
              <a:ext uri="{FF2B5EF4-FFF2-40B4-BE49-F238E27FC236}">
                <a16:creationId xmlns:a16="http://schemas.microsoft.com/office/drawing/2014/main" id="{A0AA9B30-CC3B-0D37-C5DD-4F61A1851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9968667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60AA1-B697-373F-2F4A-9A7B3197D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لقطة شاشة, رقم&#10;&#10;تم إنشاء الوصف تلقائياً">
            <a:extLst>
              <a:ext uri="{FF2B5EF4-FFF2-40B4-BE49-F238E27FC236}">
                <a16:creationId xmlns:a16="http://schemas.microsoft.com/office/drawing/2014/main" id="{75215D9E-08BD-151E-0C2B-556440AA5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4937944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عنصر نائب للمحتوى 4" descr="صورة تحتوي على نص, لقطة شاشة, رسم بياني, تخطيط&#10;&#10;تم إنشاء الوصف تلقائياً">
            <a:extLst>
              <a:ext uri="{FF2B5EF4-FFF2-40B4-BE49-F238E27FC236}">
                <a16:creationId xmlns:a16="http://schemas.microsoft.com/office/drawing/2014/main" id="{27ECE4CD-0FA2-A214-03C8-12A7DC27B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3578674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AD23DF56-549D-FB39-0983-5F1BC6EF7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Advantages:</a:t>
            </a:r>
            <a:endParaRPr lang="en-US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marL="742950" lvl="1" indent="-285750" algn="l" rtl="0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No need for predefined clusters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: DBSCAN adapts to the data and does 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not require specifying the number of clusters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beforehand.</a:t>
            </a:r>
          </a:p>
          <a:p>
            <a:pPr marL="742950" lvl="1" indent="-285750" algn="l" rtl="0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Handles datasets with 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irregular shapes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and varying densities effectively.</a:t>
            </a:r>
          </a:p>
          <a:p>
            <a:pPr algn="l" rtl="0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Disadvantages:</a:t>
            </a:r>
            <a:endParaRPr lang="en-US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marL="742950" lvl="1" indent="-285750" algn="l" rtl="0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Struggles with 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varying density clusters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and 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neck-like structures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(thin connections between clusters).</a:t>
            </a:r>
          </a:p>
          <a:p>
            <a:pPr marL="742950" lvl="1" indent="-285750" algn="l" rtl="0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Sensitive to the 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choice of distance metric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.</a:t>
            </a:r>
          </a:p>
          <a:p>
            <a:pPr marL="742950" lvl="1" indent="-285750" algn="l" rtl="0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Can be 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computationally expensive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in high-dimensional spaces.</a:t>
            </a:r>
          </a:p>
        </p:txBody>
      </p:sp>
    </p:spTree>
    <p:extLst>
      <p:ext uri="{BB962C8B-B14F-4D97-AF65-F5344CB8AC3E}">
        <p14:creationId xmlns:p14="http://schemas.microsoft.com/office/powerpoint/2010/main" val="557753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D0022-4FEA-48B4-D7CE-56812D569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>
            <a:extLst>
              <a:ext uri="{FF2B5EF4-FFF2-40B4-BE49-F238E27FC236}">
                <a16:creationId xmlns:a16="http://schemas.microsoft.com/office/drawing/2014/main" id="{2312B900-835E-6998-E3CC-464C7A20D0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974571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DAF51-A180-7B28-891D-C9EB8DA1D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>
            <a:extLst>
              <a:ext uri="{FF2B5EF4-FFF2-40B4-BE49-F238E27FC236}">
                <a16:creationId xmlns:a16="http://schemas.microsoft.com/office/drawing/2014/main" id="{39616182-8A39-8EAF-FE0B-A909C4A551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06052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17E65-2B0A-A145-9219-101A2DD00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>
            <a:extLst>
              <a:ext uri="{FF2B5EF4-FFF2-40B4-BE49-F238E27FC236}">
                <a16:creationId xmlns:a16="http://schemas.microsoft.com/office/drawing/2014/main" id="{7C7AD407-2E55-4B08-44FA-449FEEA7D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492547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338D4-9810-E69A-D1FA-B73DAAE75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لقطة شاشة, رسم بياني, الخط&#10;&#10;تم إنشاء الوصف تلقائياً">
            <a:extLst>
              <a:ext uri="{FF2B5EF4-FFF2-40B4-BE49-F238E27FC236}">
                <a16:creationId xmlns:a16="http://schemas.microsoft.com/office/drawing/2014/main" id="{2756C037-5C34-3CA9-FDDB-4006C8A2EF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312558716"/>
      </p:ext>
    </p:extLst>
  </p:cSld>
  <p:clrMapOvr>
    <a:masterClrMapping/>
  </p:clrMapOvr>
</p:sld>
</file>

<file path=ppt/theme/theme1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66</Words>
  <Application>Microsoft Office PowerPoint</Application>
  <PresentationFormat>شاشة عريضة</PresentationFormat>
  <Paragraphs>7</Paragraphs>
  <Slides>53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4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53</vt:i4>
      </vt:variant>
    </vt:vector>
  </HeadingPairs>
  <TitlesOfParts>
    <vt:vector size="58" baseType="lpstr">
      <vt:lpstr>-apple-system</vt:lpstr>
      <vt:lpstr>Arial</vt:lpstr>
      <vt:lpstr>Calibri</vt:lpstr>
      <vt:lpstr>Calibri Light</vt:lpstr>
      <vt:lpstr>نسق Office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عرض تقديمي في PowerPoint</dc:title>
  <dc:creator>Anas Al-Dharei</dc:creator>
  <cp:lastModifiedBy>Anas Al-Dharei</cp:lastModifiedBy>
  <cp:revision>4</cp:revision>
  <dcterms:created xsi:type="dcterms:W3CDTF">2024-02-12T14:38:29Z</dcterms:created>
  <dcterms:modified xsi:type="dcterms:W3CDTF">2024-02-15T07:19:31Z</dcterms:modified>
</cp:coreProperties>
</file>